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61" r:id="rId3"/>
    <p:sldId id="257" r:id="rId4"/>
    <p:sldId id="258" r:id="rId5"/>
    <p:sldId id="259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09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zitiv titlu">
    <p:bg bwMode="lt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2108" y="1600202"/>
            <a:ext cx="6859786" cy="2971799"/>
          </a:xfrm>
        </p:spPr>
        <p:txBody>
          <a:bodyPr anchor="b">
            <a:normAutofit/>
          </a:bodyPr>
          <a:lstStyle>
            <a:lvl1pPr>
              <a:lnSpc>
                <a:spcPct val="85000"/>
              </a:lnSpc>
              <a:defRPr sz="6600">
                <a:solidFill>
                  <a:schemeClr val="tx2"/>
                </a:solidFill>
              </a:defRPr>
            </a:lvl1pPr>
          </a:lstStyle>
          <a:p>
            <a:r>
              <a:rPr lang="ro-RO" smtClean="0"/>
              <a:t>Clic pentru editare stil titlu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2107" y="4724400"/>
            <a:ext cx="6859787" cy="990600"/>
          </a:xfrm>
        </p:spPr>
        <p:txBody>
          <a:bodyPr>
            <a:normAutofit/>
          </a:bodyPr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2400" cap="none" baseline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o-RO" smtClean="0"/>
              <a:t>Clic pentru a edita stilul de subtitlu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fld id="{AABC1863-0379-4CF4-9D20-302B72A72EEC}" type="datetimeFigureOut">
              <a:rPr lang="ro-RO" smtClean="0"/>
              <a:pPr/>
              <a:t>13.12.2012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fld id="{D9CE59B0-21D2-4805-9F59-78EE1507383D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1781585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ext vertical și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Clic pentru editare stil titlu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2106" y="1828800"/>
            <a:ext cx="6859788" cy="4267200"/>
          </a:xfrm>
        </p:spPr>
        <p:txBody>
          <a:bodyPr vert="eaVert"/>
          <a:lstStyle>
            <a:lvl5pPr>
              <a:defRPr/>
            </a:lvl5pPr>
            <a:lvl6pPr>
              <a:defRPr/>
            </a:lvl6pPr>
            <a:lvl7pPr>
              <a:defRPr baseline="0"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C1863-0379-4CF4-9D20-302B72A72EEC}" type="datetimeFigureOut">
              <a:rPr lang="ro-RO" smtClean="0"/>
              <a:pPr/>
              <a:t>13.12.2012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E59B0-21D2-4805-9F59-78EE1507383D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42174455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lu vertical și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596" y="1066800"/>
            <a:ext cx="1143298" cy="4724400"/>
          </a:xfrm>
        </p:spPr>
        <p:txBody>
          <a:bodyPr vert="eaVert"/>
          <a:lstStyle/>
          <a:p>
            <a:r>
              <a:rPr lang="ro-RO" smtClean="0"/>
              <a:t>Clic pentru editare stil titlu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2107" y="1066800"/>
            <a:ext cx="5544993" cy="4724400"/>
          </a:xfrm>
        </p:spPr>
        <p:txBody>
          <a:bodyPr vert="eaVert"/>
          <a:lstStyle>
            <a:lvl5pPr>
              <a:defRPr/>
            </a:lvl5pPr>
            <a:lvl6pPr>
              <a:defRPr/>
            </a:lvl6pPr>
            <a:lvl7pPr>
              <a:defRPr baseline="0"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C1863-0379-4CF4-9D20-302B72A72EEC}" type="datetimeFigureOut">
              <a:rPr lang="ro-RO" smtClean="0"/>
              <a:pPr/>
              <a:t>13.12.2012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E59B0-21D2-4805-9F59-78EE1507383D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40835363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39" userDrawn="1">
          <p15:clr>
            <a:srgbClr val="FBAE40"/>
          </p15:clr>
        </p15:guide>
        <p15:guide id="3" orient="horz" pos="672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ft Picture with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609600"/>
            <a:ext cx="4537463" cy="56388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</a:lstStyle>
          <a:p>
            <a:r>
              <a:rPr lang="ro-RO" smtClean="0"/>
              <a:t>Faceți clic pe pictogramă pentru a adăuga o imagine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743495" y="1676400"/>
            <a:ext cx="3658553" cy="4114800"/>
          </a:xfrm>
        </p:spPr>
        <p:txBody>
          <a:bodyPr anchor="b">
            <a:normAutofit/>
          </a:bodyPr>
          <a:lstStyle>
            <a:lvl1pPr>
              <a:lnSpc>
                <a:spcPct val="85000"/>
              </a:lnSpc>
              <a:defRPr sz="480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r>
              <a:rPr/>
              <a:t>Click to enter Name</a:t>
            </a:r>
          </a:p>
        </p:txBody>
      </p:sp>
    </p:spTree>
    <p:extLst>
      <p:ext uri="{BB962C8B-B14F-4D97-AF65-F5344CB8AC3E}">
        <p14:creationId xmlns:p14="http://schemas.microsoft.com/office/powerpoint/2010/main" val="28095939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ight Picture with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4606537" y="609600"/>
            <a:ext cx="4537463" cy="56388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</a:lstStyle>
          <a:p>
            <a:r>
              <a:rPr lang="ro-RO" smtClean="0"/>
              <a:t>Faceți clic pe pictogramă pentru a adăuga o imagine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41953" y="1295400"/>
            <a:ext cx="3658553" cy="4114800"/>
          </a:xfrm>
        </p:spPr>
        <p:txBody>
          <a:bodyPr anchor="b">
            <a:normAutofit/>
          </a:bodyPr>
          <a:lstStyle>
            <a:lvl1pPr>
              <a:lnSpc>
                <a:spcPct val="85000"/>
              </a:lnSpc>
              <a:defRPr sz="480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r>
              <a:rPr/>
              <a:t>Click to enter Name</a:t>
            </a:r>
          </a:p>
        </p:txBody>
      </p:sp>
    </p:spTree>
    <p:extLst>
      <p:ext uri="{BB962C8B-B14F-4D97-AF65-F5344CB8AC3E}">
        <p14:creationId xmlns:p14="http://schemas.microsoft.com/office/powerpoint/2010/main" val="14912466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ft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609600"/>
            <a:ext cx="6058287" cy="56388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o-RO" smtClean="0"/>
              <a:t>Faceți clic pe pictogramă pentru a adăuga o imagine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72617" y="1600200"/>
            <a:ext cx="2343760" cy="243840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3600" b="0" i="0" baseline="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r>
              <a:rPr lang="ro-RO" smtClean="0"/>
              <a:t>Clic pentru editare stil titlu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72617" y="4114800"/>
            <a:ext cx="2343760" cy="18288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10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C1863-0379-4CF4-9D20-302B72A72EEC}" type="datetimeFigureOut">
              <a:rPr lang="ro-RO" smtClean="0"/>
              <a:pPr/>
              <a:t>13.12.2012</a:t>
            </a:fld>
            <a:endParaRPr lang="ro-RO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E59B0-21D2-4805-9F59-78EE1507383D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554815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ight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85713" y="609600"/>
            <a:ext cx="6058287" cy="56388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o-RO" smtClean="0"/>
              <a:t>Faceți clic pe pictogramă pentru a adăuga o imagine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0458" y="914400"/>
            <a:ext cx="2343760" cy="243840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3600" b="0" i="0" baseline="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r>
              <a:rPr lang="ro-RO" smtClean="0"/>
              <a:t>Clic pentru editare stil titlu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0458" y="3429000"/>
            <a:ext cx="2343760" cy="18288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10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C1863-0379-4CF4-9D20-302B72A72EEC}" type="datetimeFigureOut">
              <a:rPr lang="ro-RO" smtClean="0"/>
              <a:pPr/>
              <a:t>13.12.2012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E59B0-21D2-4805-9F59-78EE1507383D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1392500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Left Four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23" y="609600"/>
            <a:ext cx="2984007" cy="27432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o-RO" smtClean="0"/>
              <a:t>Faceți clic pe pictogramă pentru a adăuga o imagine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72617" y="1600200"/>
            <a:ext cx="2343760" cy="243840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3600" b="0" i="0" baseline="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r>
              <a:rPr lang="ro-RO" smtClean="0"/>
              <a:t>Clic pentru editare stil titlu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72617" y="4114800"/>
            <a:ext cx="2343760" cy="18288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10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idx="10"/>
          </p:nvPr>
        </p:nvSpPr>
        <p:spPr>
          <a:xfrm>
            <a:off x="3083120" y="609600"/>
            <a:ext cx="2984007" cy="27432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o-RO" smtClean="0"/>
              <a:t>Faceți clic pe pictogramă pentru a adăuga o imagine</a:t>
            </a:r>
            <a:endParaRPr/>
          </a:p>
        </p:txBody>
      </p:sp>
      <p:sp>
        <p:nvSpPr>
          <p:cNvPr id="6" name="Picture Placeholder 2"/>
          <p:cNvSpPr>
            <a:spLocks noGrp="1"/>
          </p:cNvSpPr>
          <p:nvPr>
            <p:ph type="pic" idx="11"/>
          </p:nvPr>
        </p:nvSpPr>
        <p:spPr>
          <a:xfrm>
            <a:off x="3123" y="3494088"/>
            <a:ext cx="2984007" cy="27432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o-RO" smtClean="0"/>
              <a:t>Faceți clic pe pictogramă pentru a adăuga o imagine</a:t>
            </a:r>
            <a:endParaRPr/>
          </a:p>
        </p:txBody>
      </p:sp>
      <p:sp>
        <p:nvSpPr>
          <p:cNvPr id="7" name="Picture Placeholder 2"/>
          <p:cNvSpPr>
            <a:spLocks noGrp="1"/>
          </p:cNvSpPr>
          <p:nvPr>
            <p:ph type="pic" idx="12"/>
          </p:nvPr>
        </p:nvSpPr>
        <p:spPr>
          <a:xfrm>
            <a:off x="3083120" y="3494088"/>
            <a:ext cx="2984007" cy="27432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o-RO" smtClean="0"/>
              <a:t>Faceți clic pe pictogramă pentru a adăuga o imagine</a:t>
            </a:r>
            <a:endParaRPr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AABC1863-0379-4CF4-9D20-302B72A72EEC}" type="datetimeFigureOut">
              <a:rPr lang="ro-RO" smtClean="0"/>
              <a:pPr/>
              <a:t>13.12.2012</a:t>
            </a:fld>
            <a:endParaRPr lang="ro-RO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D9CE59B0-21D2-4805-9F59-78EE1507383D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869940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Right Four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79996" y="609600"/>
            <a:ext cx="2984007" cy="27432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o-RO" smtClean="0"/>
              <a:t>Faceți clic pe pictogramă pentru a adăuga o imagine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7623" y="1219200"/>
            <a:ext cx="2343760" cy="243840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3600" b="0" i="0" baseline="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r>
              <a:rPr lang="ro-RO" smtClean="0"/>
              <a:t>Clic pentru editare stil titlu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7623" y="3733800"/>
            <a:ext cx="2343760" cy="18288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10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idx="10"/>
          </p:nvPr>
        </p:nvSpPr>
        <p:spPr>
          <a:xfrm>
            <a:off x="6159993" y="609600"/>
            <a:ext cx="2984007" cy="27432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o-RO" smtClean="0"/>
              <a:t>Faceți clic pe pictogramă pentru a adăuga o imagine</a:t>
            </a:r>
            <a:endParaRPr/>
          </a:p>
        </p:txBody>
      </p:sp>
      <p:sp>
        <p:nvSpPr>
          <p:cNvPr id="6" name="Picture Placeholder 2"/>
          <p:cNvSpPr>
            <a:spLocks noGrp="1"/>
          </p:cNvSpPr>
          <p:nvPr>
            <p:ph type="pic" idx="11"/>
          </p:nvPr>
        </p:nvSpPr>
        <p:spPr>
          <a:xfrm>
            <a:off x="3079996" y="3494088"/>
            <a:ext cx="2984007" cy="27432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o-RO" smtClean="0"/>
              <a:t>Faceți clic pe pictogramă pentru a adăuga o imagine</a:t>
            </a:r>
            <a:endParaRPr/>
          </a:p>
        </p:txBody>
      </p:sp>
      <p:sp>
        <p:nvSpPr>
          <p:cNvPr id="7" name="Picture Placeholder 2"/>
          <p:cNvSpPr>
            <a:spLocks noGrp="1"/>
          </p:cNvSpPr>
          <p:nvPr>
            <p:ph type="pic" idx="12"/>
          </p:nvPr>
        </p:nvSpPr>
        <p:spPr>
          <a:xfrm>
            <a:off x="6159993" y="3494088"/>
            <a:ext cx="2984007" cy="27432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o-RO" smtClean="0"/>
              <a:t>Faceți clic pe pictogramă pentru a adăuga o imagine</a:t>
            </a:r>
            <a:endParaRPr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AABC1863-0379-4CF4-9D20-302B72A72EEC}" type="datetimeFigureOut">
              <a:rPr lang="ro-RO" smtClean="0"/>
              <a:pPr/>
              <a:t>13.12.2012</a:t>
            </a:fld>
            <a:endParaRPr lang="ro-RO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D9CE59B0-21D2-4805-9F59-78EE1507383D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4984694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x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/>
          <p:cNvSpPr>
            <a:spLocks noGrp="1"/>
          </p:cNvSpPr>
          <p:nvPr>
            <p:ph type="pic" idx="13"/>
          </p:nvPr>
        </p:nvSpPr>
        <p:spPr>
          <a:xfrm>
            <a:off x="0" y="609600"/>
            <a:ext cx="2984007" cy="27432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o-RO" smtClean="0"/>
              <a:t>Faceți clic pe pictogramă pentru a adăuga o imagine</a:t>
            </a:r>
            <a:endParaRPr/>
          </a:p>
        </p:txBody>
      </p:sp>
      <p:sp>
        <p:nvSpPr>
          <p:cNvPr id="9" name="Picture Placeholder 2"/>
          <p:cNvSpPr>
            <a:spLocks noGrp="1"/>
          </p:cNvSpPr>
          <p:nvPr>
            <p:ph type="pic" idx="14"/>
          </p:nvPr>
        </p:nvSpPr>
        <p:spPr>
          <a:xfrm>
            <a:off x="0" y="3494088"/>
            <a:ext cx="2984007" cy="27432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o-RO" smtClean="0"/>
              <a:t>Faceți clic pe pictogramă pentru a adăuga o imagine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79996" y="609600"/>
            <a:ext cx="2984007" cy="27432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o-RO" smtClean="0"/>
              <a:t>Faceți clic pe pictogramă pentru a adăuga o imagine</a:t>
            </a:r>
            <a:endParaRPr/>
          </a:p>
        </p:txBody>
      </p:sp>
      <p:sp>
        <p:nvSpPr>
          <p:cNvPr id="5" name="Picture Placeholder 2"/>
          <p:cNvSpPr>
            <a:spLocks noGrp="1"/>
          </p:cNvSpPr>
          <p:nvPr>
            <p:ph type="pic" idx="10"/>
          </p:nvPr>
        </p:nvSpPr>
        <p:spPr>
          <a:xfrm>
            <a:off x="6159993" y="609600"/>
            <a:ext cx="2984007" cy="27432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o-RO" smtClean="0"/>
              <a:t>Faceți clic pe pictogramă pentru a adăuga o imagine</a:t>
            </a:r>
            <a:endParaRPr/>
          </a:p>
        </p:txBody>
      </p:sp>
      <p:sp>
        <p:nvSpPr>
          <p:cNvPr id="6" name="Picture Placeholder 2"/>
          <p:cNvSpPr>
            <a:spLocks noGrp="1"/>
          </p:cNvSpPr>
          <p:nvPr>
            <p:ph type="pic" idx="11"/>
          </p:nvPr>
        </p:nvSpPr>
        <p:spPr>
          <a:xfrm>
            <a:off x="3079996" y="3494088"/>
            <a:ext cx="2984007" cy="27432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o-RO" smtClean="0"/>
              <a:t>Faceți clic pe pictogramă pentru a adăuga o imagine</a:t>
            </a:r>
            <a:endParaRPr/>
          </a:p>
        </p:txBody>
      </p:sp>
      <p:sp>
        <p:nvSpPr>
          <p:cNvPr id="7" name="Picture Placeholder 2"/>
          <p:cNvSpPr>
            <a:spLocks noGrp="1"/>
          </p:cNvSpPr>
          <p:nvPr>
            <p:ph type="pic" idx="12"/>
          </p:nvPr>
        </p:nvSpPr>
        <p:spPr>
          <a:xfrm>
            <a:off x="6159993" y="3494088"/>
            <a:ext cx="2984007" cy="27432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o-RO" smtClean="0"/>
              <a:t>Faceți clic pe pictogramă pentru a adăuga o imagine</a:t>
            </a:r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AABC1863-0379-4CF4-9D20-302B72A72EEC}" type="datetimeFigureOut">
              <a:rPr lang="ro-RO" smtClean="0"/>
              <a:pPr/>
              <a:t>13.12.2012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D9CE59B0-21D2-4805-9F59-78EE1507383D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9227592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ft Picture with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608076"/>
            <a:ext cx="4527459" cy="5641848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o-RO" smtClean="0"/>
              <a:t>Faceți clic pe pictogramă pentru a adăuga o imagine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00659" y="1828800"/>
            <a:ext cx="3772883" cy="4038600"/>
          </a:xfrm>
        </p:spPr>
        <p:txBody>
          <a:bodyPr anchor="ctr">
            <a:normAutofit/>
          </a:bodyPr>
          <a:lstStyle>
            <a:lvl1pPr marL="179388" indent="-179388">
              <a:lnSpc>
                <a:spcPct val="110000"/>
              </a:lnSpc>
              <a:spcBef>
                <a:spcPts val="600"/>
              </a:spcBef>
              <a:buNone/>
              <a:defRPr sz="2800" i="1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C1863-0379-4CF4-9D20-302B72A72EEC}" type="datetimeFigureOut">
              <a:rPr lang="ro-RO" smtClean="0"/>
              <a:pPr/>
              <a:t>13.12.2012</a:t>
            </a:fld>
            <a:endParaRPr lang="ro-RO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E59B0-21D2-4805-9F59-78EE1507383D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5226280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u și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Clic pentru editare stil titlu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C1863-0379-4CF4-9D20-302B72A72EEC}" type="datetimeFigureOut">
              <a:rPr lang="ro-RO" smtClean="0"/>
              <a:pPr/>
              <a:t>13.12.2012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E59B0-21D2-4805-9F59-78EE1507383D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1240816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ight Picture with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16541" y="609600"/>
            <a:ext cx="4527459" cy="56388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o-RO" smtClean="0"/>
              <a:t>Faceți clic pe pictogramă pentru a adăuga o imagine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7622" y="1524000"/>
            <a:ext cx="3772883" cy="4038600"/>
          </a:xfrm>
        </p:spPr>
        <p:txBody>
          <a:bodyPr anchor="ctr">
            <a:normAutofit/>
          </a:bodyPr>
          <a:lstStyle>
            <a:lvl1pPr marL="182880" indent="-182880">
              <a:lnSpc>
                <a:spcPct val="110000"/>
              </a:lnSpc>
              <a:spcBef>
                <a:spcPts val="600"/>
              </a:spcBef>
              <a:buNone/>
              <a:defRPr sz="2800" i="1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C1863-0379-4CF4-9D20-302B72A72EEC}" type="datetimeFigureOut">
              <a:rPr lang="ro-RO" smtClean="0"/>
              <a:pPr/>
              <a:t>13.12.2012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E59B0-21D2-4805-9F59-78EE1507383D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5189891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Equal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609600"/>
            <a:ext cx="4527459" cy="56388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o-RO" smtClean="0"/>
              <a:t>Faceți clic pe pictogramă pentru a adăuga o imagine</a:t>
            </a:r>
            <a:endParaRPr/>
          </a:p>
        </p:txBody>
      </p:sp>
      <p:sp>
        <p:nvSpPr>
          <p:cNvPr id="5" name="Picture Placeholder 2"/>
          <p:cNvSpPr>
            <a:spLocks noGrp="1"/>
          </p:cNvSpPr>
          <p:nvPr>
            <p:ph type="pic" idx="10"/>
          </p:nvPr>
        </p:nvSpPr>
        <p:spPr>
          <a:xfrm>
            <a:off x="4616541" y="609600"/>
            <a:ext cx="4527459" cy="56388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o-RO" smtClean="0"/>
              <a:t>Faceți clic pe pictogramă pentru a adăuga o imagine</a:t>
            </a:r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ABC1863-0379-4CF4-9D20-302B72A72EEC}" type="datetimeFigureOut">
              <a:rPr lang="ro-RO" smtClean="0"/>
              <a:pPr/>
              <a:t>13.12.2012</a:t>
            </a:fld>
            <a:endParaRPr lang="ro-R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D9CE59B0-21D2-4805-9F59-78EE1507383D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8597994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Vertical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/>
          <p:cNvSpPr>
            <a:spLocks noGrp="1"/>
          </p:cNvSpPr>
          <p:nvPr>
            <p:ph type="pic" idx="13"/>
          </p:nvPr>
        </p:nvSpPr>
        <p:spPr>
          <a:xfrm>
            <a:off x="0" y="609600"/>
            <a:ext cx="2984007" cy="56388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o-RO" smtClean="0"/>
              <a:t>Faceți clic pe pictogramă pentru a adăuga o imagine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79996" y="609600"/>
            <a:ext cx="2984007" cy="56388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o-RO" smtClean="0"/>
              <a:t>Faceți clic pe pictogramă pentru a adăuga o imagine</a:t>
            </a:r>
            <a:endParaRPr/>
          </a:p>
        </p:txBody>
      </p:sp>
      <p:sp>
        <p:nvSpPr>
          <p:cNvPr id="5" name="Picture Placeholder 2"/>
          <p:cNvSpPr>
            <a:spLocks noGrp="1"/>
          </p:cNvSpPr>
          <p:nvPr>
            <p:ph type="pic" idx="10"/>
          </p:nvPr>
        </p:nvSpPr>
        <p:spPr>
          <a:xfrm>
            <a:off x="6159993" y="609600"/>
            <a:ext cx="2984007" cy="56388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o-RO" smtClean="0"/>
              <a:t>Faceți clic pe pictogramă pentru a adăuga o imagine</a:t>
            </a:r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ABC1863-0379-4CF4-9D20-302B72A72EEC}" type="datetimeFigureOut">
              <a:rPr lang="ro-RO" smtClean="0"/>
              <a:pPr/>
              <a:t>13.12.2012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D9CE59B0-21D2-4805-9F59-78EE1507383D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9185288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ft Two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23" y="609600"/>
            <a:ext cx="2984007" cy="56388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o-RO" smtClean="0"/>
              <a:t>Faceți clic pe pictogramă pentru a adăuga o imagine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29782" y="1600200"/>
            <a:ext cx="2343760" cy="243840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3600" b="0" i="0" baseline="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r>
              <a:rPr lang="ro-RO" smtClean="0"/>
              <a:t>Clic pentru editare stil titlu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29782" y="4114800"/>
            <a:ext cx="2343760" cy="18288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10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idx="10"/>
          </p:nvPr>
        </p:nvSpPr>
        <p:spPr>
          <a:xfrm>
            <a:off x="3083120" y="609600"/>
            <a:ext cx="2984007" cy="56388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o-RO" smtClean="0"/>
              <a:t>Faceți clic pe pictogramă pentru a adăuga o imagine</a:t>
            </a:r>
            <a:endParaRPr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ABC1863-0379-4CF4-9D20-302B72A72EEC}" type="datetimeFigureOut">
              <a:rPr lang="ro-RO" smtClean="0"/>
              <a:pPr/>
              <a:t>13.12.2012</a:t>
            </a:fld>
            <a:endParaRPr lang="ro-RO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D9CE59B0-21D2-4805-9F59-78EE1507383D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8166159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ight Two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79996" y="609600"/>
            <a:ext cx="2984007" cy="56388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o-RO" smtClean="0"/>
              <a:t>Faceți clic pe pictogramă pentru a adăuga o imagine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0458" y="1219200"/>
            <a:ext cx="2343760" cy="243840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3600" b="0" i="0" baseline="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r>
              <a:rPr lang="ro-RO" smtClean="0"/>
              <a:t>Clic pentru editare stil titlu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0458" y="3733800"/>
            <a:ext cx="2343760" cy="18288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10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idx="10"/>
          </p:nvPr>
        </p:nvSpPr>
        <p:spPr>
          <a:xfrm>
            <a:off x="6159993" y="609600"/>
            <a:ext cx="2984007" cy="56388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o-RO" smtClean="0"/>
              <a:t>Faceți clic pe pictogramă pentru a adăuga o imagine</a:t>
            </a:r>
            <a:endParaRPr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ABC1863-0379-4CF4-9D20-302B72A72EEC}" type="datetimeFigureOut">
              <a:rPr lang="ro-RO" smtClean="0"/>
              <a:pPr/>
              <a:t>13.12.2012</a:t>
            </a:fld>
            <a:endParaRPr lang="ro-RO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D9CE59B0-21D2-4805-9F59-78EE1507383D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6229697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85713" y="609600"/>
            <a:ext cx="6058287" cy="56388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o-RO" smtClean="0"/>
              <a:t>Faceți clic pe pictogramă pentru a adăuga o imagine</a:t>
            </a:r>
            <a:endParaRPr/>
          </a:p>
        </p:txBody>
      </p:sp>
      <p:sp>
        <p:nvSpPr>
          <p:cNvPr id="5" name="Picture Placeholder 2"/>
          <p:cNvSpPr>
            <a:spLocks noGrp="1"/>
          </p:cNvSpPr>
          <p:nvPr>
            <p:ph type="pic" idx="10"/>
          </p:nvPr>
        </p:nvSpPr>
        <p:spPr>
          <a:xfrm>
            <a:off x="0" y="609600"/>
            <a:ext cx="2984007" cy="56388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o-RO" smtClean="0"/>
              <a:t>Faceți clic pe pictogramă pentru a adăuga o imagine</a:t>
            </a:r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ABC1863-0379-4CF4-9D20-302B72A72EEC}" type="datetimeFigureOut">
              <a:rPr lang="ro-RO" smtClean="0"/>
              <a:pPr/>
              <a:t>13.12.2012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D9CE59B0-21D2-4805-9F59-78EE1507383D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5738979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ternate Two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" y="609600"/>
            <a:ext cx="6058287" cy="56388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o-RO" smtClean="0"/>
              <a:t>Faceți clic pe pictogramă pentru a adăuga o imagine</a:t>
            </a:r>
            <a:endParaRPr/>
          </a:p>
        </p:txBody>
      </p:sp>
      <p:sp>
        <p:nvSpPr>
          <p:cNvPr id="5" name="Picture Placeholder 2"/>
          <p:cNvSpPr>
            <a:spLocks noGrp="1"/>
          </p:cNvSpPr>
          <p:nvPr>
            <p:ph type="pic" idx="10"/>
          </p:nvPr>
        </p:nvSpPr>
        <p:spPr>
          <a:xfrm>
            <a:off x="6159993" y="609600"/>
            <a:ext cx="2984007" cy="56388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o-RO" smtClean="0"/>
              <a:t>Faceți clic pe pictogramă pentru a adăuga o imagine</a:t>
            </a:r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ABC1863-0379-4CF4-9D20-302B72A72EEC}" type="datetimeFigureOut">
              <a:rPr lang="ro-RO" smtClean="0"/>
              <a:pPr/>
              <a:t>13.12.2012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D9CE59B0-21D2-4805-9F59-78EE1507383D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4625804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" y="609600"/>
            <a:ext cx="6058286" cy="56388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o-RO" smtClean="0"/>
              <a:t>Faceți clic pe pictogramă pentru a adăuga o imagine</a:t>
            </a:r>
            <a:endParaRPr/>
          </a:p>
        </p:txBody>
      </p:sp>
      <p:sp>
        <p:nvSpPr>
          <p:cNvPr id="5" name="Picture Placeholder 2"/>
          <p:cNvSpPr>
            <a:spLocks noGrp="1"/>
          </p:cNvSpPr>
          <p:nvPr>
            <p:ph type="pic" idx="10"/>
          </p:nvPr>
        </p:nvSpPr>
        <p:spPr>
          <a:xfrm>
            <a:off x="6159993" y="609600"/>
            <a:ext cx="2984007" cy="27432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o-RO" smtClean="0"/>
              <a:t>Faceți clic pe pictogramă pentru a adăuga o imagine</a:t>
            </a:r>
            <a:endParaRPr/>
          </a:p>
        </p:txBody>
      </p:sp>
      <p:sp>
        <p:nvSpPr>
          <p:cNvPr id="7" name="Picture Placeholder 2"/>
          <p:cNvSpPr>
            <a:spLocks noGrp="1"/>
          </p:cNvSpPr>
          <p:nvPr>
            <p:ph type="pic" idx="12"/>
          </p:nvPr>
        </p:nvSpPr>
        <p:spPr>
          <a:xfrm>
            <a:off x="6159993" y="3505200"/>
            <a:ext cx="2984007" cy="27432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o-RO" smtClean="0"/>
              <a:t>Faceți clic pe pictogramă pentru a adăuga o imagine</a:t>
            </a:r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AABC1863-0379-4CF4-9D20-302B72A72EEC}" type="datetimeFigureOut">
              <a:rPr lang="ro-RO" smtClean="0"/>
              <a:pPr/>
              <a:t>13.12.2012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D9CE59B0-21D2-4805-9F59-78EE1507383D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9896534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ternate Three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85714" y="609600"/>
            <a:ext cx="6058286" cy="56388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o-RO" smtClean="0"/>
              <a:t>Faceți clic pe pictogramă pentru a adăuga o imagine</a:t>
            </a:r>
            <a:endParaRPr/>
          </a:p>
        </p:txBody>
      </p:sp>
      <p:sp>
        <p:nvSpPr>
          <p:cNvPr id="5" name="Picture Placeholder 2"/>
          <p:cNvSpPr>
            <a:spLocks noGrp="1"/>
          </p:cNvSpPr>
          <p:nvPr>
            <p:ph type="pic" idx="10"/>
          </p:nvPr>
        </p:nvSpPr>
        <p:spPr>
          <a:xfrm>
            <a:off x="0" y="609600"/>
            <a:ext cx="2984007" cy="27432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o-RO" smtClean="0"/>
              <a:t>Faceți clic pe pictogramă pentru a adăuga o imagine</a:t>
            </a:r>
            <a:endParaRPr/>
          </a:p>
        </p:txBody>
      </p:sp>
      <p:sp>
        <p:nvSpPr>
          <p:cNvPr id="7" name="Picture Placeholder 2"/>
          <p:cNvSpPr>
            <a:spLocks noGrp="1"/>
          </p:cNvSpPr>
          <p:nvPr>
            <p:ph type="pic" idx="12"/>
          </p:nvPr>
        </p:nvSpPr>
        <p:spPr>
          <a:xfrm>
            <a:off x="0" y="3505200"/>
            <a:ext cx="2984007" cy="27432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o-RO" smtClean="0"/>
              <a:t>Faceți clic pe pictogramă pentru a adăuga o imagine</a:t>
            </a:r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AABC1863-0379-4CF4-9D20-302B72A72EEC}" type="datetimeFigureOut">
              <a:rPr lang="ro-RO" smtClean="0"/>
              <a:pPr/>
              <a:t>13.12.2012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D9CE59B0-21D2-4805-9F59-78EE1507383D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498448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ive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/>
          <p:cNvSpPr>
            <a:spLocks noGrp="1"/>
          </p:cNvSpPr>
          <p:nvPr>
            <p:ph type="pic" idx="13"/>
          </p:nvPr>
        </p:nvSpPr>
        <p:spPr>
          <a:xfrm>
            <a:off x="0" y="609600"/>
            <a:ext cx="2984007" cy="27432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o-RO" smtClean="0"/>
              <a:t>Faceți clic pe pictogramă pentru a adăuga o imagine</a:t>
            </a:r>
            <a:endParaRPr/>
          </a:p>
        </p:txBody>
      </p:sp>
      <p:sp>
        <p:nvSpPr>
          <p:cNvPr id="9" name="Picture Placeholder 2"/>
          <p:cNvSpPr>
            <a:spLocks noGrp="1"/>
          </p:cNvSpPr>
          <p:nvPr>
            <p:ph type="pic" idx="14"/>
          </p:nvPr>
        </p:nvSpPr>
        <p:spPr>
          <a:xfrm>
            <a:off x="0" y="3505200"/>
            <a:ext cx="2984007" cy="27432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o-RO" smtClean="0"/>
              <a:t>Faceți clic pe pictogramă pentru a adăuga o imagine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79996" y="609600"/>
            <a:ext cx="2984007" cy="56388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o-RO" smtClean="0"/>
              <a:t>Faceți clic pe pictogramă pentru a adăuga o imagine</a:t>
            </a:r>
            <a:endParaRPr/>
          </a:p>
        </p:txBody>
      </p:sp>
      <p:sp>
        <p:nvSpPr>
          <p:cNvPr id="5" name="Picture Placeholder 2"/>
          <p:cNvSpPr>
            <a:spLocks noGrp="1"/>
          </p:cNvSpPr>
          <p:nvPr>
            <p:ph type="pic" idx="10"/>
          </p:nvPr>
        </p:nvSpPr>
        <p:spPr>
          <a:xfrm>
            <a:off x="6159993" y="609600"/>
            <a:ext cx="2984007" cy="27432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o-RO" smtClean="0"/>
              <a:t>Faceți clic pe pictogramă pentru a adăuga o imagine</a:t>
            </a:r>
            <a:endParaRPr/>
          </a:p>
        </p:txBody>
      </p:sp>
      <p:sp>
        <p:nvSpPr>
          <p:cNvPr id="7" name="Picture Placeholder 2"/>
          <p:cNvSpPr>
            <a:spLocks noGrp="1"/>
          </p:cNvSpPr>
          <p:nvPr>
            <p:ph type="pic" idx="12"/>
          </p:nvPr>
        </p:nvSpPr>
        <p:spPr>
          <a:xfrm>
            <a:off x="6159993" y="3505200"/>
            <a:ext cx="2984007" cy="27432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o-RO" smtClean="0"/>
              <a:t>Faceți clic pe pictogramă pentru a adăuga o imagine</a:t>
            </a:r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AABC1863-0379-4CF4-9D20-302B72A72EEC}" type="datetimeFigureOut">
              <a:rPr lang="ro-RO" smtClean="0"/>
              <a:pPr/>
              <a:t>13.12.2012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D9CE59B0-21D2-4805-9F59-78EE1507383D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4903190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ntet secțiu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2108" y="1600202"/>
            <a:ext cx="6859786" cy="2971799"/>
          </a:xfrm>
        </p:spPr>
        <p:txBody>
          <a:bodyPr anchor="b">
            <a:normAutofit/>
          </a:bodyPr>
          <a:lstStyle>
            <a:lvl1pPr algn="l">
              <a:defRPr sz="6000" b="0" cap="none" baseline="0"/>
            </a:lvl1pPr>
          </a:lstStyle>
          <a:p>
            <a:r>
              <a:rPr lang="ro-RO" smtClean="0"/>
              <a:t>Clic pentru editare stil titlu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6" y="4724400"/>
            <a:ext cx="6859788" cy="990600"/>
          </a:xfrm>
        </p:spPr>
        <p:txBody>
          <a:bodyPr anchor="t">
            <a:norm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2400" cap="none" baseline="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C1863-0379-4CF4-9D20-302B72A72EEC}" type="datetimeFigureOut">
              <a:rPr lang="ro-RO" smtClean="0"/>
              <a:pPr/>
              <a:t>13.12.2012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E59B0-21D2-4805-9F59-78EE1507383D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3246355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ne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48" y="609600"/>
            <a:ext cx="9144095" cy="56388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o-RO" smtClean="0"/>
              <a:t>Faceți clic pe pictogramă pentru a adăuga o imagine</a:t>
            </a:r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C1863-0379-4CF4-9D20-302B72A72EEC}" type="datetimeFigureOut">
              <a:rPr lang="ro-RO" smtClean="0"/>
              <a:pPr/>
              <a:t>13.12.2012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E59B0-21D2-4805-9F59-78EE1507383D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2449185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uă tipuri de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2107" y="381000"/>
            <a:ext cx="6859788" cy="1219200"/>
          </a:xfrm>
        </p:spPr>
        <p:txBody>
          <a:bodyPr/>
          <a:lstStyle/>
          <a:p>
            <a:r>
              <a:rPr lang="ro-RO" smtClean="0"/>
              <a:t>Clic pentru editare stil titlu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2107" y="1828800"/>
            <a:ext cx="3315563" cy="44196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 baseline="0"/>
            </a:lvl7pPr>
            <a:lvl8pPr>
              <a:defRPr sz="1400" baseline="0"/>
            </a:lvl8pPr>
            <a:lvl9pPr>
              <a:defRPr sz="1400" baseline="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6331" y="1828800"/>
            <a:ext cx="3315563" cy="44196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 baseline="0"/>
            </a:lvl6pPr>
            <a:lvl7pPr>
              <a:defRPr sz="1400" baseline="0"/>
            </a:lvl7pPr>
            <a:lvl8pPr>
              <a:defRPr sz="1400" baseline="0"/>
            </a:lvl8pPr>
            <a:lvl9pPr>
              <a:defRPr sz="1400" baseline="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C1863-0379-4CF4-9D20-302B72A72EEC}" type="datetimeFigureOut">
              <a:rPr lang="ro-RO" smtClean="0"/>
              <a:pPr/>
              <a:t>13.12.2012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E59B0-21D2-4805-9F59-78EE1507383D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2807308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ț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2107" y="381000"/>
            <a:ext cx="6859788" cy="1219200"/>
          </a:xfrm>
        </p:spPr>
        <p:txBody>
          <a:bodyPr/>
          <a:lstStyle>
            <a:lvl1pPr>
              <a:defRPr/>
            </a:lvl1pPr>
          </a:lstStyle>
          <a:p>
            <a:r>
              <a:rPr lang="ro-RO" smtClean="0"/>
              <a:t>Clic pentru editare stil titlu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6" y="1828800"/>
            <a:ext cx="3313277" cy="838200"/>
          </a:xfrm>
        </p:spPr>
        <p:txBody>
          <a:bodyPr anchor="ctr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2400" b="0" cap="none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2106" y="2743200"/>
            <a:ext cx="3313277" cy="35052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8617" y="1828800"/>
            <a:ext cx="3313277" cy="838200"/>
          </a:xfrm>
        </p:spPr>
        <p:txBody>
          <a:bodyPr anchor="ctr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2400" b="0" cap="none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88617" y="2743200"/>
            <a:ext cx="3313277" cy="35052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 baseline="0"/>
            </a:lvl7pPr>
            <a:lvl8pPr>
              <a:defRPr sz="1400" baseline="0"/>
            </a:lvl8pPr>
            <a:lvl9pPr>
              <a:defRPr sz="1400" baseline="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C1863-0379-4CF4-9D20-302B72A72EEC}" type="datetimeFigureOut">
              <a:rPr lang="ro-RO" smtClean="0"/>
              <a:pPr/>
              <a:t>13.12.2012</a:t>
            </a:fld>
            <a:endParaRPr lang="ro-R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E59B0-21D2-4805-9F59-78EE1507383D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4037919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Doar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Clic pentru editare stil titlu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C1863-0379-4CF4-9D20-302B72A72EEC}" type="datetimeFigureOut">
              <a:rPr lang="ro-RO" smtClean="0"/>
              <a:pPr/>
              <a:t>13.12.2012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E59B0-21D2-4805-9F59-78EE1507383D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7901617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Necomple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C1863-0379-4CF4-9D20-302B72A72EEC}" type="datetimeFigureOut">
              <a:rPr lang="ro-RO" smtClean="0"/>
              <a:pPr/>
              <a:t>13.12.2012</a:t>
            </a:fld>
            <a:endParaRPr lang="ro-R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E59B0-21D2-4805-9F59-78EE1507383D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41598387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ținut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00968" y="762000"/>
            <a:ext cx="3086904" cy="2590800"/>
          </a:xfrm>
        </p:spPr>
        <p:txBody>
          <a:bodyPr anchor="b">
            <a:noAutofit/>
          </a:bodyPr>
          <a:lstStyle>
            <a:lvl1pPr algn="l">
              <a:lnSpc>
                <a:spcPct val="85000"/>
              </a:lnSpc>
              <a:defRPr sz="3600" b="0">
                <a:solidFill>
                  <a:schemeClr val="accent2"/>
                </a:solidFill>
              </a:defRPr>
            </a:lvl1pPr>
          </a:lstStyle>
          <a:p>
            <a:r>
              <a:rPr lang="ro-RO" smtClean="0"/>
              <a:t>Clic pentru editare stil titlu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6128" y="609600"/>
            <a:ext cx="4687521" cy="56388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600967" y="3429000"/>
            <a:ext cx="3086905" cy="18288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10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C1863-0379-4CF4-9D20-302B72A72EEC}" type="datetimeFigureOut">
              <a:rPr lang="ro-RO" smtClean="0"/>
              <a:pPr/>
              <a:t>13.12.2012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E59B0-21D2-4805-9F59-78EE1507383D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42327725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ine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48" y="609600"/>
            <a:ext cx="5143697" cy="5638800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o-RO" smtClean="0"/>
              <a:t>Faceți clic pe pictogramă pentru a adăuga o imagine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00967" y="762000"/>
            <a:ext cx="2972575" cy="259080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3600" b="0" i="0" baseline="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r>
              <a:rPr lang="ro-RO" smtClean="0"/>
              <a:t>Clic pentru editare stil titlu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600967" y="3429000"/>
            <a:ext cx="2972576" cy="2743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10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C1863-0379-4CF4-9D20-302B72A72EEC}" type="datetimeFigureOut">
              <a:rPr lang="ro-RO" smtClean="0"/>
              <a:pPr/>
              <a:t>13.12.2012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E59B0-21D2-4805-9F59-78EE1507383D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021264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Pr>
        <a:blipFill dpi="0" rotWithShape="1">
          <a:blip r:embed="rId3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2106" y="381000"/>
            <a:ext cx="6859788" cy="12192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o-RO" smtClean="0"/>
              <a:t>Clic pentru editare stil titlu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2106" y="1828800"/>
            <a:ext cx="6859788" cy="441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200812" y="6370320"/>
            <a:ext cx="1161797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AABC1863-0379-4CF4-9D20-302B72A72EEC}" type="datetimeFigureOut">
              <a:rPr lang="ro-RO" smtClean="0"/>
              <a:pPr/>
              <a:t>13.12.2012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13291" y="6370320"/>
            <a:ext cx="4467289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72769" y="6370320"/>
            <a:ext cx="800310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D9CE59B0-21D2-4805-9F59-78EE1507383D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633420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  <p:sldLayoutId id="2147483714" r:id="rId18"/>
    <p:sldLayoutId id="2147483715" r:id="rId19"/>
    <p:sldLayoutId id="2147483716" r:id="rId20"/>
    <p:sldLayoutId id="2147483717" r:id="rId21"/>
    <p:sldLayoutId id="2147483718" r:id="rId22"/>
    <p:sldLayoutId id="2147483719" r:id="rId23"/>
    <p:sldLayoutId id="2147483720" r:id="rId24"/>
    <p:sldLayoutId id="2147483721" r:id="rId25"/>
    <p:sldLayoutId id="2147483722" r:id="rId26"/>
    <p:sldLayoutId id="2147483723" r:id="rId27"/>
    <p:sldLayoutId id="2147483724" r:id="rId28"/>
    <p:sldLayoutId id="2147483725" r:id="rId29"/>
    <p:sldLayoutId id="2147483726" r:id="rId30"/>
  </p:sldLayoutIdLst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3600" b="0" kern="1200" baseline="0">
          <a:solidFill>
            <a:schemeClr val="accent2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3838" algn="l" defTabSz="914400" rtl="0" eaLnBrk="1" latinLnBrk="0" hangingPunct="1">
        <a:lnSpc>
          <a:spcPct val="90000"/>
        </a:lnSpc>
        <a:spcBef>
          <a:spcPts val="1800"/>
        </a:spcBef>
        <a:buClr>
          <a:schemeClr val="accent5"/>
        </a:buClr>
        <a:buSzPct val="8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1000"/>
        </a:spcBef>
        <a:buClr>
          <a:schemeClr val="accent5"/>
        </a:buClr>
        <a:buSzPct val="80000"/>
        <a:buFont typeface="Century Gothic" pitchFamily="34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182880" algn="l" defTabSz="914400" rtl="0" eaLnBrk="1" latinLnBrk="0" hangingPunct="1">
        <a:lnSpc>
          <a:spcPct val="90000"/>
        </a:lnSpc>
        <a:spcBef>
          <a:spcPts val="600"/>
        </a:spcBef>
        <a:buClr>
          <a:schemeClr val="accent5"/>
        </a:buClr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182880" algn="l" defTabSz="914400" rtl="0" eaLnBrk="1" latinLnBrk="0" hangingPunct="1">
        <a:lnSpc>
          <a:spcPct val="90000"/>
        </a:lnSpc>
        <a:spcBef>
          <a:spcPts val="600"/>
        </a:spcBef>
        <a:buClr>
          <a:schemeClr val="accent5"/>
        </a:buClr>
        <a:buSzPct val="80000"/>
        <a:buFont typeface="Century Gothic" pitchFamily="34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182880" algn="l" defTabSz="914400" rtl="0" eaLnBrk="1" latinLnBrk="0" hangingPunct="1">
        <a:lnSpc>
          <a:spcPct val="90000"/>
        </a:lnSpc>
        <a:spcBef>
          <a:spcPts val="600"/>
        </a:spcBef>
        <a:buClr>
          <a:schemeClr val="accent5"/>
        </a:buClr>
        <a:buSzPct val="80000"/>
        <a:buFont typeface="Arial" pitchFamily="34" charset="0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lnSpc>
          <a:spcPct val="90000"/>
        </a:lnSpc>
        <a:spcBef>
          <a:spcPts val="600"/>
        </a:spcBef>
        <a:buClr>
          <a:schemeClr val="accent5"/>
        </a:buClr>
        <a:buSzPct val="80000"/>
        <a:buFont typeface="Century Gothic" pitchFamily="34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600200" indent="-182880" algn="l" defTabSz="914400" rtl="0" eaLnBrk="1" latinLnBrk="0" hangingPunct="1">
        <a:lnSpc>
          <a:spcPct val="90000"/>
        </a:lnSpc>
        <a:spcBef>
          <a:spcPts val="600"/>
        </a:spcBef>
        <a:buClr>
          <a:schemeClr val="accent5"/>
        </a:buClr>
        <a:buSzPct val="8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82880" algn="l" defTabSz="914400" rtl="0" eaLnBrk="1" latinLnBrk="0" hangingPunct="1">
        <a:lnSpc>
          <a:spcPct val="90000"/>
        </a:lnSpc>
        <a:spcBef>
          <a:spcPts val="600"/>
        </a:spcBef>
        <a:buClr>
          <a:schemeClr val="accent5"/>
        </a:buClr>
        <a:buSzPct val="80000"/>
        <a:buFont typeface="Century Gothic" pitchFamily="34" charset="0"/>
        <a:buChar char="◦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057400" indent="-182880" algn="l" defTabSz="914400" rtl="0" eaLnBrk="1" latinLnBrk="0" hangingPunct="1">
        <a:lnSpc>
          <a:spcPct val="90000"/>
        </a:lnSpc>
        <a:spcBef>
          <a:spcPts val="600"/>
        </a:spcBef>
        <a:buClr>
          <a:schemeClr val="accent5"/>
        </a:buClr>
        <a:buSzPct val="8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://prezi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ctrTitle"/>
          </p:nvPr>
        </p:nvSpPr>
        <p:spPr>
          <a:xfrm>
            <a:off x="467544" y="1600203"/>
            <a:ext cx="7632848" cy="1972814"/>
          </a:xfrm>
        </p:spPr>
        <p:txBody>
          <a:bodyPr>
            <a:normAutofit/>
          </a:bodyPr>
          <a:lstStyle/>
          <a:p>
            <a:pPr algn="ctr"/>
            <a:r>
              <a:rPr lang="en-US" sz="4800" dirty="0" smtClean="0"/>
              <a:t>Curriculum la </a:t>
            </a:r>
            <a:r>
              <a:rPr lang="en-US" sz="4800" dirty="0" err="1" smtClean="0"/>
              <a:t>Decizia</a:t>
            </a:r>
            <a:r>
              <a:rPr lang="en-US" sz="4800" dirty="0" smtClean="0"/>
              <a:t> </a:t>
            </a:r>
            <a:r>
              <a:rPr lang="en-US" sz="4800" dirty="0" err="1" smtClean="0"/>
              <a:t>Scolii</a:t>
            </a:r>
            <a:r>
              <a:rPr lang="ro-RO" sz="4800" dirty="0" smtClean="0"/>
              <a:t> - </a:t>
            </a:r>
            <a:r>
              <a:rPr lang="en-US" sz="4800" dirty="0" err="1" smtClean="0"/>
              <a:t>Prelucr</a:t>
            </a:r>
            <a:r>
              <a:rPr lang="ro-RO" sz="4800" dirty="0" err="1" smtClean="0"/>
              <a:t>ări</a:t>
            </a:r>
            <a:r>
              <a:rPr lang="ro-RO" sz="4800" dirty="0" smtClean="0"/>
              <a:t> multimedia</a:t>
            </a:r>
            <a:endParaRPr lang="ro-RO" sz="4800" dirty="0"/>
          </a:p>
        </p:txBody>
      </p:sp>
      <p:sp>
        <p:nvSpPr>
          <p:cNvPr id="3" name="Subtitlu 2"/>
          <p:cNvSpPr>
            <a:spLocks noGrp="1"/>
          </p:cNvSpPr>
          <p:nvPr>
            <p:ph type="subTitle" idx="1"/>
          </p:nvPr>
        </p:nvSpPr>
        <p:spPr>
          <a:xfrm>
            <a:off x="467544" y="3933056"/>
            <a:ext cx="7272808" cy="702568"/>
          </a:xfrm>
        </p:spPr>
        <p:txBody>
          <a:bodyPr>
            <a:noAutofit/>
          </a:bodyPr>
          <a:lstStyle/>
          <a:p>
            <a:pPr algn="ctr">
              <a:spcBef>
                <a:spcPct val="50000"/>
              </a:spcBef>
            </a:pPr>
            <a:r>
              <a:rPr lang="it-IT" sz="23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Prof. Ileana Trandafir, </a:t>
            </a:r>
            <a:r>
              <a:rPr lang="ro-RO" sz="23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Liceul</a:t>
            </a:r>
            <a:r>
              <a:rPr lang="en-US" sz="23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it-IT" sz="23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“Matei Basarab” Craiova</a:t>
            </a:r>
            <a:endParaRPr lang="en-US" sz="23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6966192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1142106" y="381000"/>
            <a:ext cx="6859788" cy="887760"/>
          </a:xfrm>
        </p:spPr>
        <p:txBody>
          <a:bodyPr/>
          <a:lstStyle/>
          <a:p>
            <a:r>
              <a:rPr lang="ro-RO" dirty="0" smtClean="0"/>
              <a:t>Prezi</a:t>
            </a:r>
            <a:endParaRPr lang="ro-RO" dirty="0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1142106" y="1340768"/>
            <a:ext cx="6859788" cy="4907632"/>
          </a:xfrm>
        </p:spPr>
        <p:txBody>
          <a:bodyPr/>
          <a:lstStyle/>
          <a:p>
            <a:r>
              <a:rPr lang="ro-RO" dirty="0" smtClean="0"/>
              <a:t>Pentru a putea utiliza aplicația trebuie să ne creăm un cont și putem opta pentru un cont gratuit:</a:t>
            </a:r>
          </a:p>
          <a:p>
            <a:endParaRPr lang="ro-RO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060848"/>
            <a:ext cx="7056784" cy="42144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62421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1142106" y="381000"/>
            <a:ext cx="6859788" cy="887760"/>
          </a:xfrm>
        </p:spPr>
        <p:txBody>
          <a:bodyPr/>
          <a:lstStyle/>
          <a:p>
            <a:r>
              <a:rPr lang="ro-RO" dirty="0" smtClean="0"/>
              <a:t>Prezi</a:t>
            </a:r>
            <a:endParaRPr lang="ro-RO" dirty="0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1142106" y="1340768"/>
            <a:ext cx="6859788" cy="4907632"/>
          </a:xfrm>
        </p:spPr>
        <p:txBody>
          <a:bodyPr/>
          <a:lstStyle/>
          <a:p>
            <a:r>
              <a:rPr lang="ro-RO" dirty="0" smtClean="0"/>
              <a:t>După conectarea în aplicație ne putem crea o prezentare nouă folosind butonul </a:t>
            </a:r>
            <a:r>
              <a:rPr lang="ro-RO" b="1" dirty="0" smtClean="0"/>
              <a:t>New prezi.</a:t>
            </a:r>
            <a:endParaRPr lang="ro-RO" b="1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61" r="11226" b="11451"/>
          <a:stretch/>
        </p:blipFill>
        <p:spPr bwMode="auto">
          <a:xfrm>
            <a:off x="767466" y="1988840"/>
            <a:ext cx="8066677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725448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1142106" y="381000"/>
            <a:ext cx="6859788" cy="887760"/>
          </a:xfrm>
        </p:spPr>
        <p:txBody>
          <a:bodyPr/>
          <a:lstStyle/>
          <a:p>
            <a:r>
              <a:rPr lang="ro-RO" dirty="0" smtClean="0"/>
              <a:t>Prezi</a:t>
            </a:r>
            <a:endParaRPr lang="ro-RO" dirty="0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971600" y="1268760"/>
            <a:ext cx="7488832" cy="4979640"/>
          </a:xfrm>
        </p:spPr>
        <p:txBody>
          <a:bodyPr/>
          <a:lstStyle/>
          <a:p>
            <a:r>
              <a:rPr lang="ro-RO" dirty="0" smtClean="0"/>
              <a:t>În realizarea prezentării putem porni de la o prezentare nouă (</a:t>
            </a:r>
            <a:r>
              <a:rPr lang="ro-RO" b="1" dirty="0" err="1" smtClean="0"/>
              <a:t>Blank</a:t>
            </a:r>
            <a:r>
              <a:rPr lang="ro-RO" dirty="0" smtClean="0"/>
              <a:t>) sau putem opta pentru unul dintre </a:t>
            </a:r>
            <a:r>
              <a:rPr lang="ro-RO" b="1" dirty="0" smtClean="0"/>
              <a:t>șabloanele</a:t>
            </a:r>
            <a:r>
              <a:rPr lang="ro-RO" dirty="0" smtClean="0"/>
              <a:t> puse la dispoziție de aplicație.</a:t>
            </a:r>
            <a:endParaRPr lang="ro-RO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53" t="29626" r="23114" b="18962"/>
          <a:stretch/>
        </p:blipFill>
        <p:spPr bwMode="auto">
          <a:xfrm>
            <a:off x="1115616" y="2420888"/>
            <a:ext cx="7315200" cy="42113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59213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29" r="23778" b="5222"/>
          <a:stretch/>
        </p:blipFill>
        <p:spPr bwMode="auto">
          <a:xfrm>
            <a:off x="611560" y="1844218"/>
            <a:ext cx="7599777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1142106" y="381000"/>
            <a:ext cx="6859788" cy="743744"/>
          </a:xfrm>
        </p:spPr>
        <p:txBody>
          <a:bodyPr/>
          <a:lstStyle/>
          <a:p>
            <a:r>
              <a:rPr lang="en-US" dirty="0" err="1" smtClean="0"/>
              <a:t>Prezi</a:t>
            </a:r>
            <a:endParaRPr lang="ro-RO" dirty="0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827584" y="1052736"/>
            <a:ext cx="7632848" cy="5195664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o-RO" dirty="0" smtClean="0"/>
              <a:t>În prezentare putem adăuga: </a:t>
            </a:r>
          </a:p>
          <a:p>
            <a:pPr marL="4762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o-RO" dirty="0" smtClean="0"/>
              <a:t>	text, Cadre(</a:t>
            </a:r>
            <a:r>
              <a:rPr lang="ro-RO" dirty="0" err="1" smtClean="0"/>
              <a:t>Frames</a:t>
            </a:r>
            <a:r>
              <a:rPr lang="ro-RO" dirty="0" smtClean="0"/>
              <a:t>), Imagini, Forme și Videoclipuri.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endParaRPr lang="ro-RO" dirty="0" smtClean="0"/>
          </a:p>
          <a:p>
            <a:pPr lvl="1"/>
            <a:endParaRPr lang="ro-RO" dirty="0"/>
          </a:p>
        </p:txBody>
      </p:sp>
      <p:cxnSp>
        <p:nvCxnSpPr>
          <p:cNvPr id="5" name="Conector drept cu săgeată 4"/>
          <p:cNvCxnSpPr/>
          <p:nvPr/>
        </p:nvCxnSpPr>
        <p:spPr>
          <a:xfrm>
            <a:off x="2915816" y="1628800"/>
            <a:ext cx="1495632" cy="4320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8" name="Conector drept cu săgeată 7"/>
          <p:cNvCxnSpPr/>
          <p:nvPr/>
        </p:nvCxnSpPr>
        <p:spPr>
          <a:xfrm>
            <a:off x="4567333" y="1654786"/>
            <a:ext cx="747816" cy="30643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0" name="Conector drept cu săgeată 9"/>
          <p:cNvCxnSpPr/>
          <p:nvPr/>
        </p:nvCxnSpPr>
        <p:spPr>
          <a:xfrm>
            <a:off x="5467549" y="1628800"/>
            <a:ext cx="373908" cy="3324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3" name="Conector drept cu săgeată 12"/>
          <p:cNvCxnSpPr/>
          <p:nvPr/>
        </p:nvCxnSpPr>
        <p:spPr>
          <a:xfrm flipH="1">
            <a:off x="6372200" y="1601180"/>
            <a:ext cx="360040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14770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1142106" y="381000"/>
            <a:ext cx="6859788" cy="743744"/>
          </a:xfrm>
        </p:spPr>
        <p:txBody>
          <a:bodyPr/>
          <a:lstStyle/>
          <a:p>
            <a:r>
              <a:rPr lang="en-US" dirty="0" err="1"/>
              <a:t>Prezi</a:t>
            </a:r>
            <a:endParaRPr lang="ro-RO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29" r="65425" b="5222"/>
          <a:stretch/>
        </p:blipFill>
        <p:spPr bwMode="auto">
          <a:xfrm>
            <a:off x="4644008" y="1124744"/>
            <a:ext cx="3921124" cy="5733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CasetăText 4"/>
          <p:cNvSpPr txBox="1"/>
          <p:nvPr/>
        </p:nvSpPr>
        <p:spPr>
          <a:xfrm>
            <a:off x="683568" y="1340768"/>
            <a:ext cx="3456384" cy="3785652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ro-RO" sz="2000" dirty="0" smtClean="0"/>
              <a:t>Butoanele din partea stângă a ferestrei ne ajută să: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o-RO" sz="2000" dirty="0" smtClean="0"/>
              <a:t>Vizualizăm prezentarea (</a:t>
            </a:r>
            <a:r>
              <a:rPr lang="ro-RO" sz="2000" dirty="0" err="1" smtClean="0"/>
              <a:t>Present</a:t>
            </a:r>
            <a:r>
              <a:rPr lang="ro-RO" sz="2000" dirty="0" smtClean="0"/>
              <a:t>)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o-RO" sz="2000" dirty="0" smtClean="0"/>
              <a:t>Creăm o prezentare nouă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o-RO" sz="2000" dirty="0" smtClean="0"/>
              <a:t>Salvăm prezentarea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o-RO" sz="2000" dirty="0" smtClean="0"/>
              <a:t>Anulăm ultimele acțiuni</a:t>
            </a:r>
          </a:p>
          <a:p>
            <a:endParaRPr lang="ro-RO" sz="2000" dirty="0"/>
          </a:p>
          <a:p>
            <a:r>
              <a:rPr lang="ro-RO" sz="2000" dirty="0" smtClean="0"/>
              <a:t>Folosind butonul Edit </a:t>
            </a:r>
            <a:r>
              <a:rPr lang="ro-RO" sz="2000" dirty="0" err="1" smtClean="0"/>
              <a:t>Path</a:t>
            </a:r>
            <a:r>
              <a:rPr lang="ro-RO" sz="2000" dirty="0" smtClean="0"/>
              <a:t> putem stabili ordinea de vizualizare a elementelor prezentării.</a:t>
            </a:r>
          </a:p>
        </p:txBody>
      </p:sp>
      <p:cxnSp>
        <p:nvCxnSpPr>
          <p:cNvPr id="7" name="Conector drept cu săgeată 6"/>
          <p:cNvCxnSpPr/>
          <p:nvPr/>
        </p:nvCxnSpPr>
        <p:spPr>
          <a:xfrm flipV="1">
            <a:off x="3779912" y="1484784"/>
            <a:ext cx="1296144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8" name="Conector drept cu săgeată 7"/>
          <p:cNvCxnSpPr/>
          <p:nvPr/>
        </p:nvCxnSpPr>
        <p:spPr>
          <a:xfrm flipV="1">
            <a:off x="3779912" y="1484784"/>
            <a:ext cx="1944216" cy="12325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0" name="Conector drept cu săgeată 9"/>
          <p:cNvCxnSpPr/>
          <p:nvPr/>
        </p:nvCxnSpPr>
        <p:spPr>
          <a:xfrm flipV="1">
            <a:off x="3779912" y="1484784"/>
            <a:ext cx="2160240" cy="15925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2" name="Conector drept cu săgeată 11"/>
          <p:cNvCxnSpPr/>
          <p:nvPr/>
        </p:nvCxnSpPr>
        <p:spPr>
          <a:xfrm flipV="1">
            <a:off x="3779912" y="1484784"/>
            <a:ext cx="2520280" cy="1952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9984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1142106" y="381000"/>
            <a:ext cx="6859788" cy="743744"/>
          </a:xfrm>
        </p:spPr>
        <p:txBody>
          <a:bodyPr/>
          <a:lstStyle/>
          <a:p>
            <a:r>
              <a:rPr lang="en-US" dirty="0" err="1"/>
              <a:t>Prezi</a:t>
            </a:r>
            <a:endParaRPr lang="ro-RO" dirty="0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467544" y="1124744"/>
            <a:ext cx="7920880" cy="5123656"/>
          </a:xfrm>
        </p:spPr>
        <p:txBody>
          <a:bodyPr/>
          <a:lstStyle/>
          <a:p>
            <a:r>
              <a:rPr lang="ro-RO" dirty="0" smtClean="0"/>
              <a:t>După adăugarea unui element, de tip text, imagine sau de orice fel, executarea unui clic stânga pe acesta va determina apariția zebrei care ne ajută în transformarea lui, astfel:</a:t>
            </a:r>
          </a:p>
          <a:p>
            <a:pPr>
              <a:spcBef>
                <a:spcPts val="1200"/>
              </a:spcBef>
            </a:pPr>
            <a:r>
              <a:rPr lang="ro-RO" dirty="0" smtClean="0"/>
              <a:t>pentru </a:t>
            </a:r>
            <a:r>
              <a:rPr lang="ro-RO" b="1" dirty="0" smtClean="0"/>
              <a:t>Mutarea</a:t>
            </a:r>
            <a:r>
              <a:rPr lang="ro-RO" dirty="0" smtClean="0"/>
              <a:t> elementului dăm clic în centru.</a:t>
            </a:r>
          </a:p>
          <a:p>
            <a:pPr>
              <a:spcBef>
                <a:spcPts val="1200"/>
              </a:spcBef>
            </a:pPr>
            <a:r>
              <a:rPr lang="ro-RO" dirty="0"/>
              <a:t>pentru </a:t>
            </a:r>
            <a:r>
              <a:rPr lang="ro-RO" b="1" dirty="0" smtClean="0"/>
              <a:t>Redimensionare </a:t>
            </a:r>
            <a:r>
              <a:rPr lang="ro-RO" dirty="0" smtClean="0"/>
              <a:t> </a:t>
            </a:r>
            <a:r>
              <a:rPr lang="ro-RO" dirty="0"/>
              <a:t>pot fi folosite </a:t>
            </a:r>
            <a:r>
              <a:rPr lang="ro-RO" dirty="0" smtClean="0"/>
              <a:t>butoanele + și –</a:t>
            </a:r>
          </a:p>
          <a:p>
            <a:pPr>
              <a:spcBef>
                <a:spcPts val="1200"/>
              </a:spcBef>
            </a:pPr>
            <a:r>
              <a:rPr lang="ro-RO" dirty="0"/>
              <a:t>pentru </a:t>
            </a:r>
            <a:r>
              <a:rPr lang="ro-RO" dirty="0" smtClean="0"/>
              <a:t> </a:t>
            </a:r>
            <a:r>
              <a:rPr lang="ro-RO" b="1" dirty="0" smtClean="0"/>
              <a:t>Rotire</a:t>
            </a:r>
            <a:r>
              <a:rPr lang="ro-RO" dirty="0" smtClean="0"/>
              <a:t> </a:t>
            </a:r>
            <a:r>
              <a:rPr lang="ro-RO" dirty="0"/>
              <a:t>putem folosi </a:t>
            </a:r>
            <a:r>
              <a:rPr lang="ro-RO" dirty="0" smtClean="0"/>
              <a:t>inelul exterior al zebrei</a:t>
            </a:r>
          </a:p>
          <a:p>
            <a:pPr>
              <a:spcBef>
                <a:spcPts val="1200"/>
              </a:spcBef>
            </a:pPr>
            <a:r>
              <a:rPr lang="ro-RO" dirty="0" smtClean="0"/>
              <a:t>pentru </a:t>
            </a:r>
            <a:r>
              <a:rPr lang="ro-RO" b="1" dirty="0" smtClean="0"/>
              <a:t>Ștergere</a:t>
            </a:r>
            <a:r>
              <a:rPr lang="ro-RO" dirty="0"/>
              <a:t> putem folosi </a:t>
            </a:r>
            <a:r>
              <a:rPr lang="ro-RO" dirty="0" smtClean="0"/>
              <a:t>butonul </a:t>
            </a:r>
            <a:r>
              <a:rPr lang="ro-RO" b="1" dirty="0" err="1" smtClean="0"/>
              <a:t>Delete</a:t>
            </a:r>
            <a:r>
              <a:rPr lang="ro-RO" dirty="0" smtClean="0"/>
              <a:t>.</a:t>
            </a:r>
            <a:endParaRPr lang="ro-RO" b="1" dirty="0" smtClean="0"/>
          </a:p>
          <a:p>
            <a:pPr>
              <a:spcBef>
                <a:spcPts val="1200"/>
              </a:spcBef>
            </a:pPr>
            <a:r>
              <a:rPr lang="ro-RO" dirty="0" smtClean="0"/>
              <a:t>Un clic pe butonul </a:t>
            </a:r>
            <a:r>
              <a:rPr lang="ro-RO" b="1" dirty="0" smtClean="0"/>
              <a:t>Creion</a:t>
            </a:r>
            <a:r>
              <a:rPr lang="ro-RO" dirty="0" smtClean="0"/>
              <a:t> inițiază modul de editare al obiectului selectat.</a:t>
            </a:r>
          </a:p>
          <a:p>
            <a:endParaRPr lang="ro-RO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46" t="39030" r="37501" b="43470"/>
          <a:stretch/>
        </p:blipFill>
        <p:spPr bwMode="auto">
          <a:xfrm>
            <a:off x="3347864" y="4221088"/>
            <a:ext cx="3600400" cy="2155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29398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1403648" y="4286250"/>
            <a:ext cx="6912768" cy="1962150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</a:pPr>
            <a:r>
              <a:rPr lang="en-US" dirty="0" err="1" smtClean="0"/>
              <a:t>Butoanele</a:t>
            </a:r>
            <a:r>
              <a:rPr lang="en-US" dirty="0" smtClean="0"/>
              <a:t> din </a:t>
            </a:r>
            <a:r>
              <a:rPr lang="en-US" dirty="0" err="1" smtClean="0"/>
              <a:t>partea</a:t>
            </a:r>
            <a:r>
              <a:rPr lang="en-US" dirty="0" smtClean="0"/>
              <a:t> de  </a:t>
            </a:r>
            <a:r>
              <a:rPr lang="en-US" dirty="0" err="1" smtClean="0"/>
              <a:t>jos</a:t>
            </a:r>
            <a:r>
              <a:rPr lang="en-US" dirty="0" smtClean="0"/>
              <a:t> a </a:t>
            </a:r>
            <a:r>
              <a:rPr lang="en-US" dirty="0" err="1" smtClean="0"/>
              <a:t>imaginii</a:t>
            </a:r>
            <a:r>
              <a:rPr lang="en-US" dirty="0" smtClean="0"/>
              <a:t> se  </a:t>
            </a:r>
            <a:r>
              <a:rPr lang="en-US" dirty="0" err="1" smtClean="0"/>
              <a:t>vor</a:t>
            </a:r>
            <a:r>
              <a:rPr lang="en-US" dirty="0" smtClean="0"/>
              <a:t> </a:t>
            </a:r>
            <a:r>
              <a:rPr lang="en-US" dirty="0" err="1" smtClean="0"/>
              <a:t>folosi</a:t>
            </a:r>
            <a:r>
              <a:rPr lang="en-US" dirty="0" smtClean="0"/>
              <a:t> </a:t>
            </a:r>
            <a:r>
              <a:rPr lang="en-US" dirty="0" err="1" smtClean="0"/>
              <a:t>pentru</a:t>
            </a:r>
            <a:r>
              <a:rPr lang="en-US" dirty="0" smtClean="0"/>
              <a:t> a </a:t>
            </a:r>
            <a:r>
              <a:rPr lang="en-US" dirty="0" err="1" smtClean="0"/>
              <a:t>edita</a:t>
            </a:r>
            <a:r>
              <a:rPr lang="en-US" dirty="0" smtClean="0"/>
              <a:t> </a:t>
            </a:r>
            <a:r>
              <a:rPr lang="en-US" dirty="0" err="1" smtClean="0"/>
              <a:t>prezentarea</a:t>
            </a:r>
            <a:r>
              <a:rPr lang="en-US" dirty="0" smtClean="0"/>
              <a:t> - </a:t>
            </a:r>
            <a:r>
              <a:rPr lang="en-US" b="1" dirty="0" smtClean="0"/>
              <a:t>Edit</a:t>
            </a:r>
            <a:r>
              <a:rPr lang="en-US" dirty="0" smtClean="0"/>
              <a:t>, </a:t>
            </a:r>
            <a:r>
              <a:rPr lang="en-US" dirty="0" err="1" smtClean="0"/>
              <a:t>descarca</a:t>
            </a:r>
            <a:r>
              <a:rPr lang="en-US" dirty="0" smtClean="0"/>
              <a:t> </a:t>
            </a:r>
            <a:r>
              <a:rPr lang="en-US" dirty="0" err="1" smtClean="0"/>
              <a:t>prezentarea</a:t>
            </a:r>
            <a:r>
              <a:rPr lang="en-US" dirty="0" smtClean="0"/>
              <a:t> (</a:t>
            </a:r>
            <a:r>
              <a:rPr lang="en-US" dirty="0" err="1" smtClean="0"/>
              <a:t>astfel</a:t>
            </a:r>
            <a:r>
              <a:rPr lang="en-US" dirty="0" smtClean="0"/>
              <a:t> </a:t>
            </a:r>
            <a:r>
              <a:rPr lang="en-US" dirty="0" err="1" smtClean="0"/>
              <a:t>incat</a:t>
            </a:r>
            <a:r>
              <a:rPr lang="en-US" dirty="0" smtClean="0"/>
              <a:t> </a:t>
            </a:r>
            <a:r>
              <a:rPr lang="en-US" dirty="0" err="1" smtClean="0"/>
              <a:t>sa</a:t>
            </a:r>
            <a:r>
              <a:rPr lang="en-US" dirty="0" smtClean="0"/>
              <a:t> </a:t>
            </a:r>
            <a:r>
              <a:rPr lang="en-US" dirty="0" err="1" smtClean="0"/>
              <a:t>poata</a:t>
            </a:r>
            <a:r>
              <a:rPr lang="en-US" dirty="0" smtClean="0"/>
              <a:t> fi </a:t>
            </a:r>
            <a:r>
              <a:rPr lang="en-US" dirty="0" err="1" smtClean="0"/>
              <a:t>vizualizata</a:t>
            </a:r>
            <a:r>
              <a:rPr lang="en-US" dirty="0" smtClean="0"/>
              <a:t> </a:t>
            </a:r>
            <a:r>
              <a:rPr lang="en-US" dirty="0" err="1" smtClean="0"/>
              <a:t>si</a:t>
            </a:r>
            <a:r>
              <a:rPr lang="en-US" dirty="0" smtClean="0"/>
              <a:t> offline de </a:t>
            </a:r>
            <a:r>
              <a:rPr lang="en-US" dirty="0" err="1" smtClean="0"/>
              <a:t>cei</a:t>
            </a:r>
            <a:r>
              <a:rPr lang="en-US" dirty="0" smtClean="0"/>
              <a:t> care nu au </a:t>
            </a:r>
            <a:r>
              <a:rPr lang="en-US" dirty="0" err="1" smtClean="0"/>
              <a:t>cont</a:t>
            </a:r>
            <a:r>
              <a:rPr lang="en-US" dirty="0" smtClean="0"/>
              <a:t> </a:t>
            </a:r>
            <a:r>
              <a:rPr lang="en-US" dirty="0" err="1" smtClean="0"/>
              <a:t>prezi</a:t>
            </a:r>
            <a:r>
              <a:rPr lang="en-US" dirty="0" smtClean="0"/>
              <a:t>), </a:t>
            </a:r>
            <a:r>
              <a:rPr lang="en-US" dirty="0" err="1" smtClean="0"/>
              <a:t>sau</a:t>
            </a:r>
            <a:r>
              <a:rPr lang="en-US" dirty="0" smtClean="0"/>
              <a:t> </a:t>
            </a:r>
            <a:r>
              <a:rPr lang="en-US" dirty="0" err="1" smtClean="0"/>
              <a:t>pentru</a:t>
            </a:r>
            <a:r>
              <a:rPr lang="en-US" dirty="0" smtClean="0"/>
              <a:t> a </a:t>
            </a:r>
            <a:r>
              <a:rPr lang="en-US" dirty="0" err="1" smtClean="0"/>
              <a:t>crea</a:t>
            </a:r>
            <a:r>
              <a:rPr lang="en-US" dirty="0" smtClean="0"/>
              <a:t> o </a:t>
            </a:r>
            <a:r>
              <a:rPr lang="en-US" dirty="0" err="1" smtClean="0"/>
              <a:t>copie</a:t>
            </a:r>
            <a:r>
              <a:rPr lang="en-US" dirty="0" smtClean="0"/>
              <a:t> a </a:t>
            </a:r>
            <a:r>
              <a:rPr lang="en-US" dirty="0" err="1" smtClean="0"/>
              <a:t>prezentarii</a:t>
            </a:r>
            <a:r>
              <a:rPr lang="en-US" dirty="0" smtClean="0"/>
              <a:t>.</a:t>
            </a:r>
          </a:p>
          <a:p>
            <a:pPr>
              <a:spcBef>
                <a:spcPts val="600"/>
              </a:spcBef>
            </a:pPr>
            <a:r>
              <a:rPr lang="en-US" dirty="0" err="1" smtClean="0"/>
              <a:t>Foarte</a:t>
            </a:r>
            <a:r>
              <a:rPr lang="en-US" dirty="0" smtClean="0"/>
              <a:t> </a:t>
            </a:r>
            <a:r>
              <a:rPr lang="en-US" dirty="0" err="1" smtClean="0"/>
              <a:t>util</a:t>
            </a:r>
            <a:r>
              <a:rPr lang="en-US" dirty="0" smtClean="0"/>
              <a:t> </a:t>
            </a:r>
            <a:r>
              <a:rPr lang="en-US" dirty="0" err="1" smtClean="0"/>
              <a:t>este</a:t>
            </a:r>
            <a:r>
              <a:rPr lang="en-US" dirty="0" smtClean="0"/>
              <a:t> </a:t>
            </a:r>
            <a:r>
              <a:rPr lang="en-US" dirty="0" err="1" smtClean="0"/>
              <a:t>butonul</a:t>
            </a:r>
            <a:r>
              <a:rPr lang="en-US" dirty="0" smtClean="0"/>
              <a:t> </a:t>
            </a:r>
            <a:r>
              <a:rPr lang="en-US" b="1" dirty="0" smtClean="0"/>
              <a:t>Share </a:t>
            </a:r>
            <a:r>
              <a:rPr lang="en-US" dirty="0" smtClean="0"/>
              <a:t>care ne </a:t>
            </a:r>
            <a:r>
              <a:rPr lang="en-US" dirty="0" err="1" smtClean="0"/>
              <a:t>ajuta</a:t>
            </a:r>
            <a:r>
              <a:rPr lang="en-US" dirty="0" smtClean="0"/>
              <a:t> </a:t>
            </a:r>
            <a:r>
              <a:rPr lang="en-US" dirty="0" err="1" smtClean="0"/>
              <a:t>sa</a:t>
            </a:r>
            <a:r>
              <a:rPr lang="en-US" dirty="0" smtClean="0"/>
              <a:t> </a:t>
            </a:r>
            <a:r>
              <a:rPr lang="en-US" dirty="0" err="1" smtClean="0"/>
              <a:t>acordam</a:t>
            </a:r>
            <a:r>
              <a:rPr lang="en-US" dirty="0" smtClean="0"/>
              <a:t> </a:t>
            </a:r>
            <a:r>
              <a:rPr lang="en-US" dirty="0" err="1" smtClean="0"/>
              <a:t>acces</a:t>
            </a:r>
            <a:r>
              <a:rPr lang="en-US" dirty="0" smtClean="0"/>
              <a:t> la </a:t>
            </a:r>
            <a:r>
              <a:rPr lang="en-US" smtClean="0"/>
              <a:t>prezentare </a:t>
            </a:r>
            <a:r>
              <a:rPr lang="en-US" dirty="0" err="1" smtClean="0"/>
              <a:t>si</a:t>
            </a:r>
            <a:r>
              <a:rPr lang="en-US" dirty="0" smtClean="0"/>
              <a:t> </a:t>
            </a:r>
            <a:r>
              <a:rPr lang="en-US" dirty="0" err="1" smtClean="0"/>
              <a:t>altor</a:t>
            </a:r>
            <a:r>
              <a:rPr lang="en-US" dirty="0" smtClean="0"/>
              <a:t> </a:t>
            </a:r>
            <a:r>
              <a:rPr lang="en-US" dirty="0" err="1" smtClean="0"/>
              <a:t>utilizatori</a:t>
            </a:r>
            <a:r>
              <a:rPr lang="en-US" dirty="0" smtClean="0"/>
              <a:t>. </a:t>
            </a:r>
            <a:endParaRPr lang="ro-RO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85" t="16815" r="17492" b="11729"/>
          <a:stretch/>
        </p:blipFill>
        <p:spPr bwMode="auto">
          <a:xfrm>
            <a:off x="1403648" y="188640"/>
            <a:ext cx="6377940" cy="4097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773522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1142106" y="3717032"/>
            <a:ext cx="6859788" cy="2531368"/>
          </a:xfrm>
        </p:spPr>
        <p:txBody>
          <a:bodyPr/>
          <a:lstStyle/>
          <a:p>
            <a:r>
              <a:rPr lang="en-US" dirty="0" err="1" smtClean="0"/>
              <a:t>Butonul</a:t>
            </a:r>
            <a:r>
              <a:rPr lang="en-US" dirty="0" smtClean="0"/>
              <a:t> </a:t>
            </a:r>
            <a:r>
              <a:rPr lang="en-US" b="1" dirty="0" smtClean="0"/>
              <a:t>Share </a:t>
            </a:r>
            <a:r>
              <a:rPr lang="en-US" dirty="0" err="1" smtClean="0"/>
              <a:t>deschide</a:t>
            </a:r>
            <a:r>
              <a:rPr lang="en-US" dirty="0" smtClean="0"/>
              <a:t> un </a:t>
            </a:r>
            <a:r>
              <a:rPr lang="en-US" dirty="0" err="1" smtClean="0"/>
              <a:t>submeniu</a:t>
            </a:r>
            <a:r>
              <a:rPr lang="en-US" dirty="0" smtClean="0"/>
              <a:t> din care </a:t>
            </a:r>
            <a:r>
              <a:rPr lang="en-US" dirty="0" err="1" smtClean="0"/>
              <a:t>putem</a:t>
            </a:r>
            <a:r>
              <a:rPr lang="en-US" dirty="0" smtClean="0"/>
              <a:t> </a:t>
            </a:r>
            <a:r>
              <a:rPr lang="en-US" dirty="0" err="1" smtClean="0"/>
              <a:t>alege</a:t>
            </a:r>
            <a:r>
              <a:rPr lang="en-US" dirty="0" smtClean="0"/>
              <a:t>:</a:t>
            </a:r>
          </a:p>
          <a:p>
            <a:pPr lvl="1"/>
            <a:r>
              <a:rPr lang="en-US" b="1" dirty="0" smtClean="0"/>
              <a:t>Viewing – </a:t>
            </a:r>
            <a:r>
              <a:rPr lang="en-US" dirty="0" err="1" smtClean="0"/>
              <a:t>pentru</a:t>
            </a:r>
            <a:r>
              <a:rPr lang="en-US" dirty="0" smtClean="0"/>
              <a:t> a </a:t>
            </a:r>
            <a:r>
              <a:rPr lang="en-US" dirty="0" err="1" smtClean="0"/>
              <a:t>permite</a:t>
            </a:r>
            <a:r>
              <a:rPr lang="en-US" dirty="0" smtClean="0"/>
              <a:t> </a:t>
            </a:r>
            <a:r>
              <a:rPr lang="en-US" dirty="0" err="1" smtClean="0"/>
              <a:t>altor</a:t>
            </a:r>
            <a:r>
              <a:rPr lang="en-US" dirty="0" smtClean="0"/>
              <a:t> </a:t>
            </a:r>
            <a:r>
              <a:rPr lang="en-US" dirty="0" err="1" smtClean="0"/>
              <a:t>utilizatori</a:t>
            </a:r>
            <a:r>
              <a:rPr lang="en-US" dirty="0" smtClean="0"/>
              <a:t> </a:t>
            </a:r>
            <a:r>
              <a:rPr lang="en-US" dirty="0" err="1" smtClean="0"/>
              <a:t>sa</a:t>
            </a:r>
            <a:r>
              <a:rPr lang="en-US" dirty="0" smtClean="0"/>
              <a:t> </a:t>
            </a:r>
            <a:r>
              <a:rPr lang="en-US" dirty="0" err="1" smtClean="0"/>
              <a:t>vizualizeze</a:t>
            </a:r>
            <a:r>
              <a:rPr lang="en-US" dirty="0" smtClean="0"/>
              <a:t> </a:t>
            </a:r>
            <a:r>
              <a:rPr lang="en-US" dirty="0" err="1" smtClean="0"/>
              <a:t>prezentarea</a:t>
            </a:r>
            <a:endParaRPr lang="en-US" dirty="0" smtClean="0"/>
          </a:p>
          <a:p>
            <a:pPr lvl="1"/>
            <a:r>
              <a:rPr lang="en-US" b="1" dirty="0" smtClean="0"/>
              <a:t>Editing – </a:t>
            </a:r>
            <a:r>
              <a:rPr lang="en-US" dirty="0" err="1" smtClean="0"/>
              <a:t>permite</a:t>
            </a:r>
            <a:r>
              <a:rPr lang="en-US" dirty="0" smtClean="0"/>
              <a:t> </a:t>
            </a:r>
            <a:r>
              <a:rPr lang="en-US" dirty="0" err="1" smtClean="0"/>
              <a:t>editarea</a:t>
            </a:r>
            <a:r>
              <a:rPr lang="en-US" dirty="0" smtClean="0"/>
              <a:t> </a:t>
            </a:r>
            <a:r>
              <a:rPr lang="en-US" dirty="0" err="1" smtClean="0"/>
              <a:t>simultan</a:t>
            </a:r>
            <a:r>
              <a:rPr lang="ro-RO" dirty="0" smtClean="0"/>
              <a:t>ă a prezentării de mai mulți utilizatori</a:t>
            </a:r>
          </a:p>
          <a:p>
            <a:pPr lvl="1"/>
            <a:r>
              <a:rPr lang="ro-RO" b="1" dirty="0" err="1" smtClean="0"/>
              <a:t>Embed</a:t>
            </a:r>
            <a:r>
              <a:rPr lang="ro-RO" b="1" dirty="0" smtClean="0"/>
              <a:t> </a:t>
            </a:r>
            <a:r>
              <a:rPr lang="ro-RO" dirty="0" smtClean="0"/>
              <a:t>– pentru a include </a:t>
            </a:r>
            <a:r>
              <a:rPr lang="ro-RO" smtClean="0"/>
              <a:t>prezentarea într-un site sau blog.</a:t>
            </a:r>
            <a:endParaRPr lang="ro-RO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34" t="10404" r="17396" b="35277"/>
          <a:stretch/>
        </p:blipFill>
        <p:spPr bwMode="auto">
          <a:xfrm>
            <a:off x="1187624" y="332654"/>
            <a:ext cx="6688762" cy="3279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5720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539552" y="908720"/>
            <a:ext cx="7920880" cy="5184576"/>
          </a:xfrm>
        </p:spPr>
        <p:txBody>
          <a:bodyPr>
            <a:normAutofit/>
          </a:bodyPr>
          <a:lstStyle/>
          <a:p>
            <a:r>
              <a:rPr lang="ro-RO" dirty="0"/>
              <a:t>Î</a:t>
            </a:r>
            <a:r>
              <a:rPr lang="ro-RO" dirty="0" smtClean="0"/>
              <a:t>n cadrul </a:t>
            </a:r>
            <a:r>
              <a:rPr lang="ro-RO" dirty="0" err="1" smtClean="0"/>
              <a:t>CDS-ului</a:t>
            </a:r>
            <a:r>
              <a:rPr lang="ro-RO" dirty="0" smtClean="0"/>
              <a:t> realizat pentru clasa a VI-a am optat pentru realizarea competențelor  generale:</a:t>
            </a:r>
          </a:p>
          <a:p>
            <a:pPr lvl="1"/>
            <a:r>
              <a:rPr lang="ro-RO" dirty="0" smtClean="0"/>
              <a:t>Elaborarea </a:t>
            </a:r>
            <a:r>
              <a:rPr lang="ro-RO" dirty="0"/>
              <a:t>unor produse utilizabile care să dezvolte spiritul inventiv şi </a:t>
            </a:r>
            <a:r>
              <a:rPr lang="ro-RO" dirty="0" smtClean="0"/>
              <a:t>creativitatea</a:t>
            </a:r>
          </a:p>
          <a:p>
            <a:pPr lvl="1"/>
            <a:r>
              <a:rPr lang="ro-RO" dirty="0"/>
              <a:t>Dezvoltarea competențelor de comunicare și cooperare în contexte interactive</a:t>
            </a:r>
          </a:p>
          <a:p>
            <a:r>
              <a:rPr lang="ro-RO" dirty="0" smtClean="0"/>
              <a:t>prin utilizarea unor aplicații software utile în prelucrarea imaginilor, sunetelor sau fișierelor video, precum și a unor </a:t>
            </a:r>
            <a:r>
              <a:rPr lang="en-US" dirty="0" err="1" smtClean="0"/>
              <a:t>platforme</a:t>
            </a:r>
            <a:r>
              <a:rPr lang="en-US" dirty="0" smtClean="0"/>
              <a:t> online</a:t>
            </a:r>
            <a:r>
              <a:rPr lang="ro-RO" dirty="0" smtClean="0"/>
              <a:t> de prezentare a rezultatelor acestor prelucrări. </a:t>
            </a:r>
          </a:p>
          <a:p>
            <a:r>
              <a:rPr lang="ro-RO" dirty="0" smtClean="0"/>
              <a:t>Astfel, am utilizat aplicația </a:t>
            </a:r>
            <a:r>
              <a:rPr lang="ro-RO" b="1" dirty="0" smtClean="0"/>
              <a:t>PhotoStory3</a:t>
            </a:r>
            <a:r>
              <a:rPr lang="ro-RO" dirty="0" smtClean="0"/>
              <a:t> în realizarea unor filme de prezentare personalizate și aplicația </a:t>
            </a:r>
            <a:r>
              <a:rPr lang="ro-RO" b="1" dirty="0" err="1" smtClean="0"/>
              <a:t>Audacity</a:t>
            </a:r>
            <a:r>
              <a:rPr lang="ro-RO" dirty="0" smtClean="0"/>
              <a:t> în prelucrarea fișierelor audio. Pentru formarea capacităților de editare video am folosit aplicația </a:t>
            </a:r>
            <a:r>
              <a:rPr lang="ro-RO" b="1" dirty="0" smtClean="0"/>
              <a:t>Windows </a:t>
            </a:r>
            <a:r>
              <a:rPr lang="ro-RO" b="1" dirty="0" err="1" smtClean="0"/>
              <a:t>Movie</a:t>
            </a:r>
            <a:r>
              <a:rPr lang="ro-RO" b="1" dirty="0" smtClean="0"/>
              <a:t> </a:t>
            </a:r>
            <a:r>
              <a:rPr lang="ro-RO" b="1" dirty="0" err="1" smtClean="0"/>
              <a:t>Maker</a:t>
            </a:r>
            <a:r>
              <a:rPr lang="ro-RO" dirty="0" smtClean="0"/>
              <a:t>, iar  pentru publicarea acestor prelucrări și a altor informații aplicația online </a:t>
            </a:r>
            <a:r>
              <a:rPr lang="ro-RO" b="1" dirty="0" smtClean="0"/>
              <a:t>Prezi</a:t>
            </a:r>
            <a:r>
              <a:rPr lang="ro-RO" dirty="0" smtClean="0"/>
              <a:t>.</a:t>
            </a:r>
          </a:p>
          <a:p>
            <a:pPr lvl="1"/>
            <a:r>
              <a:rPr lang="ro-RO" dirty="0" smtClean="0"/>
              <a:t>Pașii ce se parcurg în realizarea unui film cu aplicația </a:t>
            </a:r>
            <a:r>
              <a:rPr lang="ro-RO" b="1" dirty="0" smtClean="0"/>
              <a:t>PhotoStory3 sunt prezentați în continuare:</a:t>
            </a:r>
            <a:endParaRPr lang="ro-RO" dirty="0" smtClean="0"/>
          </a:p>
          <a:p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37873635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u 3"/>
          <p:cNvSpPr>
            <a:spLocks noGrp="1"/>
          </p:cNvSpPr>
          <p:nvPr>
            <p:ph type="title"/>
          </p:nvPr>
        </p:nvSpPr>
        <p:spPr>
          <a:xfrm>
            <a:off x="1142106" y="381000"/>
            <a:ext cx="6859788" cy="959768"/>
          </a:xfrm>
        </p:spPr>
        <p:txBody>
          <a:bodyPr/>
          <a:lstStyle/>
          <a:p>
            <a:r>
              <a:rPr lang="ro-RO" dirty="0" smtClean="0"/>
              <a:t>Pasul 1- Importarea imaginilor</a:t>
            </a:r>
            <a:endParaRPr lang="ro-RO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484784"/>
            <a:ext cx="6972300" cy="5219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493711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1142106" y="381000"/>
            <a:ext cx="6859788" cy="959768"/>
          </a:xfrm>
        </p:spPr>
        <p:txBody>
          <a:bodyPr/>
          <a:lstStyle/>
          <a:p>
            <a:r>
              <a:rPr lang="ro-RO" dirty="0" smtClean="0"/>
              <a:t>Pasul 2 – Adăugarea textului</a:t>
            </a:r>
            <a:endParaRPr lang="ro-RO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5850" y="1484784"/>
            <a:ext cx="6972300" cy="5219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238842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1142106" y="381000"/>
            <a:ext cx="6859788" cy="887760"/>
          </a:xfrm>
        </p:spPr>
        <p:txBody>
          <a:bodyPr/>
          <a:lstStyle/>
          <a:p>
            <a:r>
              <a:rPr lang="ro-RO" dirty="0" smtClean="0"/>
              <a:t>Pasul 3 – Efecte de  mișcare</a:t>
            </a:r>
            <a:endParaRPr lang="ro-RO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8572" y="1412776"/>
            <a:ext cx="6972300" cy="5219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441712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1142106" y="381000"/>
            <a:ext cx="6859788" cy="1031776"/>
          </a:xfrm>
        </p:spPr>
        <p:txBody>
          <a:bodyPr/>
          <a:lstStyle/>
          <a:p>
            <a:r>
              <a:rPr lang="ro-RO" dirty="0" smtClean="0"/>
              <a:t>Pasul 4 – Adăugarea fundalului sonor</a:t>
            </a:r>
            <a:endParaRPr lang="ro-RO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429" y="1484784"/>
            <a:ext cx="6972300" cy="5219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227131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1142106" y="381000"/>
            <a:ext cx="6859788" cy="959768"/>
          </a:xfrm>
        </p:spPr>
        <p:txBody>
          <a:bodyPr/>
          <a:lstStyle/>
          <a:p>
            <a:r>
              <a:rPr lang="ro-RO" dirty="0" smtClean="0"/>
              <a:t>Pasul 5 – Salvarea fișierului</a:t>
            </a:r>
            <a:endParaRPr lang="ro-RO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5850" y="1412776"/>
            <a:ext cx="6972300" cy="5219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812960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1142106" y="381000"/>
            <a:ext cx="6859788" cy="887760"/>
          </a:xfrm>
        </p:spPr>
        <p:txBody>
          <a:bodyPr/>
          <a:lstStyle/>
          <a:p>
            <a:r>
              <a:rPr lang="ro-RO" dirty="0" smtClean="0"/>
              <a:t>Pasul 6 – Vizualizarea filmului</a:t>
            </a:r>
            <a:endParaRPr lang="ro-RO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1684" y="1484784"/>
            <a:ext cx="6972300" cy="5219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232317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u 2"/>
          <p:cNvSpPr>
            <a:spLocks noGrp="1"/>
          </p:cNvSpPr>
          <p:nvPr>
            <p:ph type="title"/>
          </p:nvPr>
        </p:nvSpPr>
        <p:spPr>
          <a:xfrm>
            <a:off x="1142106" y="381000"/>
            <a:ext cx="6859788" cy="887760"/>
          </a:xfrm>
        </p:spPr>
        <p:txBody>
          <a:bodyPr/>
          <a:lstStyle/>
          <a:p>
            <a:r>
              <a:rPr lang="ro-RO" dirty="0" smtClean="0"/>
              <a:t>Prezi</a:t>
            </a:r>
            <a:endParaRPr lang="ro-RO" dirty="0"/>
          </a:p>
        </p:txBody>
      </p:sp>
      <p:sp>
        <p:nvSpPr>
          <p:cNvPr id="4" name="Substituent conținut 3"/>
          <p:cNvSpPr>
            <a:spLocks noGrp="1"/>
          </p:cNvSpPr>
          <p:nvPr>
            <p:ph idx="1"/>
          </p:nvPr>
        </p:nvSpPr>
        <p:spPr>
          <a:xfrm>
            <a:off x="1142106" y="1268760"/>
            <a:ext cx="6859788" cy="4979640"/>
          </a:xfrm>
        </p:spPr>
        <p:txBody>
          <a:bodyPr/>
          <a:lstStyle/>
          <a:p>
            <a:r>
              <a:rPr lang="ro-RO" dirty="0" smtClean="0"/>
              <a:t>Aplicația folosită pentru a realiza prezentări este </a:t>
            </a:r>
            <a:r>
              <a:rPr lang="ro-RO" b="1" dirty="0" smtClean="0"/>
              <a:t>Prezi</a:t>
            </a:r>
            <a:r>
              <a:rPr lang="ro-RO" dirty="0" smtClean="0"/>
              <a:t>. Este un instrument care ne ajută să ne organizăm și să ne împărtășim ideile, pe care îl putem accesa la adresa: </a:t>
            </a:r>
            <a:r>
              <a:rPr lang="ro-RO" dirty="0">
                <a:hlinkClick r:id="rId2"/>
              </a:rPr>
              <a:t>http</a:t>
            </a:r>
            <a:r>
              <a:rPr lang="ro-RO" dirty="0" smtClean="0">
                <a:hlinkClick r:id="rId2"/>
              </a:rPr>
              <a:t>://</a:t>
            </a:r>
            <a:r>
              <a:rPr lang="ro-RO" dirty="0">
                <a:hlinkClick r:id="rId2"/>
              </a:rPr>
              <a:t>prezi.com</a:t>
            </a:r>
            <a:r>
              <a:rPr lang="ro-RO" dirty="0" smtClean="0">
                <a:hlinkClick r:id="rId2"/>
              </a:rPr>
              <a:t>/</a:t>
            </a:r>
            <a:endParaRPr lang="ro-RO" dirty="0" smtClean="0"/>
          </a:p>
          <a:p>
            <a:endParaRPr lang="ro-RO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492896"/>
            <a:ext cx="6984776" cy="4171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790549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Photo journal design template">
  <a:themeElements>
    <a:clrScheme name="Marquee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Arial">
      <a:majorFont>
        <a:latin typeface="Aria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/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a:style>
    </a:spDef>
    <a:lnDef>
      <a:spPr>
        <a:ln/>
      </a:spPr>
      <a:bodyPr/>
      <a:lstStyle/>
      <a:style>
        <a:lnRef idx="1">
          <a:schemeClr val="accent2"/>
        </a:lnRef>
        <a:fillRef idx="0">
          <a:schemeClr val="accent2"/>
        </a:fillRef>
        <a:effectRef idx="0">
          <a:schemeClr val="accent2"/>
        </a:effectRef>
        <a:fontRef idx="minor">
          <a:schemeClr val="tx1"/>
        </a:fontRef>
      </a:style>
    </a:lnDef>
    <a:txDef>
      <a:spPr>
        <a:noFill/>
        <a:ln>
          <a:solidFill>
            <a:schemeClr val="bg2"/>
          </a:solidFill>
        </a:ln>
      </a:spPr>
      <a:bodyPr wrap="none" rtlCol="0">
        <a:spAutoFit/>
      </a:bodyPr>
      <a:lstStyle>
        <a:defPPr>
          <a:defRPr sz="20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Photo journal design template" id="{608501B0-BF4C-4B1C-9D64-A30055ABCFDC}" vid="{C5FCB688-F73F-474E-A5E8-F3F097B9B5F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TS103460538</Template>
  <TotalTime>256</TotalTime>
  <Words>505</Words>
  <Application>Microsoft Office PowerPoint</Application>
  <PresentationFormat>Expunere pe ecran (4:3)</PresentationFormat>
  <Paragraphs>46</Paragraphs>
  <Slides>17</Slides>
  <Notes>0</Notes>
  <HiddenSlides>0</HiddenSlides>
  <MMClips>0</MMClips>
  <ScaleCrop>false</ScaleCrop>
  <HeadingPairs>
    <vt:vector size="4" baseType="variant">
      <vt:variant>
        <vt:lpstr>Temă</vt:lpstr>
      </vt:variant>
      <vt:variant>
        <vt:i4>1</vt:i4>
      </vt:variant>
      <vt:variant>
        <vt:lpstr>Titluri diapozitive</vt:lpstr>
      </vt:variant>
      <vt:variant>
        <vt:i4>17</vt:i4>
      </vt:variant>
    </vt:vector>
  </HeadingPairs>
  <TitlesOfParts>
    <vt:vector size="18" baseType="lpstr">
      <vt:lpstr>Photo journal design template</vt:lpstr>
      <vt:lpstr>Curriculum la Decizia Scolii - Prelucrări multimedia</vt:lpstr>
      <vt:lpstr>Prezentare PowerPoint</vt:lpstr>
      <vt:lpstr>Pasul 1- Importarea imaginilor</vt:lpstr>
      <vt:lpstr>Pasul 2 – Adăugarea textului</vt:lpstr>
      <vt:lpstr>Pasul 3 – Efecte de  mișcare</vt:lpstr>
      <vt:lpstr>Pasul 4 – Adăugarea fundalului sonor</vt:lpstr>
      <vt:lpstr>Pasul 5 – Salvarea fișierului</vt:lpstr>
      <vt:lpstr>Pasul 6 – Vizualizarea filmului</vt:lpstr>
      <vt:lpstr>Prezi</vt:lpstr>
      <vt:lpstr>Prezi</vt:lpstr>
      <vt:lpstr>Prezi</vt:lpstr>
      <vt:lpstr>Prezi</vt:lpstr>
      <vt:lpstr>Prezi</vt:lpstr>
      <vt:lpstr>Prezi</vt:lpstr>
      <vt:lpstr>Prezi</vt:lpstr>
      <vt:lpstr>Prezentare PowerPoint</vt:lpstr>
      <vt:lpstr>Prezentare PowerPoint</vt:lpstr>
    </vt:vector>
  </TitlesOfParts>
  <Company>Unitate Scolara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Prezentare PowerPoint</dc:title>
  <dc:creator>Popa Mihai</dc:creator>
  <cp:lastModifiedBy>Popa Mihai</cp:lastModifiedBy>
  <cp:revision>33</cp:revision>
  <dcterms:created xsi:type="dcterms:W3CDTF">2012-12-09T19:45:19Z</dcterms:created>
  <dcterms:modified xsi:type="dcterms:W3CDTF">2012-12-13T19:01:49Z</dcterms:modified>
</cp:coreProperties>
</file>